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76" r:id="rId5"/>
    <p:sldId id="263" r:id="rId6"/>
    <p:sldId id="262" r:id="rId7"/>
    <p:sldId id="280" r:id="rId8"/>
    <p:sldId id="258" r:id="rId9"/>
    <p:sldId id="283" r:id="rId10"/>
    <p:sldId id="282" r:id="rId11"/>
    <p:sldId id="264" r:id="rId12"/>
    <p:sldId id="284" r:id="rId13"/>
    <p:sldId id="285" r:id="rId14"/>
    <p:sldId id="275" r:id="rId15"/>
    <p:sldId id="278" r:id="rId16"/>
    <p:sldId id="279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834" autoAdjust="0"/>
  </p:normalViewPr>
  <p:slideViewPr>
    <p:cSldViewPr snapToGrid="0">
      <p:cViewPr varScale="1">
        <p:scale>
          <a:sx n="105" d="100"/>
          <a:sy n="105" d="100"/>
        </p:scale>
        <p:origin x="7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15386A7E-7642-4DB5-B9F4-89BF904970EE}"/>
    <pc:docChg chg="undo custSel modSld">
      <pc:chgData name="DSA - Beatriz Ozorio" userId="073f1caa-c851-4470-85c4-4d504c612eb8" providerId="ADAL" clId="{15386A7E-7642-4DB5-B9F4-89BF904970EE}" dt="2023-01-30T17:15:50.942" v="25" actId="6549"/>
      <pc:docMkLst>
        <pc:docMk/>
      </pc:docMkLst>
      <pc:sldChg chg="modSp mod">
        <pc:chgData name="DSA - Beatriz Ozorio" userId="073f1caa-c851-4470-85c4-4d504c612eb8" providerId="ADAL" clId="{15386A7E-7642-4DB5-B9F4-89BF904970EE}" dt="2023-01-30T17:07:43.338" v="1" actId="6549"/>
        <pc:sldMkLst>
          <pc:docMk/>
          <pc:sldMk cId="1780267970" sldId="262"/>
        </pc:sldMkLst>
        <pc:spChg chg="mod">
          <ac:chgData name="DSA - Beatriz Ozorio" userId="073f1caa-c851-4470-85c4-4d504c612eb8" providerId="ADAL" clId="{15386A7E-7642-4DB5-B9F4-89BF904970EE}" dt="2023-01-30T17:07:43.338" v="1" actId="6549"/>
          <ac:spMkLst>
            <pc:docMk/>
            <pc:sldMk cId="1780267970" sldId="262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15386A7E-7642-4DB5-B9F4-89BF904970EE}" dt="2023-01-30T17:12:41.812" v="18" actId="113"/>
        <pc:sldMkLst>
          <pc:docMk/>
          <pc:sldMk cId="2335193227" sldId="264"/>
        </pc:sldMkLst>
        <pc:spChg chg="mod">
          <ac:chgData name="DSA - Beatriz Ozorio" userId="073f1caa-c851-4470-85c4-4d504c612eb8" providerId="ADAL" clId="{15386A7E-7642-4DB5-B9F4-89BF904970EE}" dt="2023-01-30T17:12:41.812" v="18" actId="113"/>
          <ac:spMkLst>
            <pc:docMk/>
            <pc:sldMk cId="2335193227" sldId="264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15386A7E-7642-4DB5-B9F4-89BF904970EE}" dt="2023-01-30T17:15:45.086" v="24" actId="6549"/>
        <pc:sldMkLst>
          <pc:docMk/>
          <pc:sldMk cId="2231976808" sldId="275"/>
        </pc:sldMkLst>
        <pc:spChg chg="mod">
          <ac:chgData name="DSA - Beatriz Ozorio" userId="073f1caa-c851-4470-85c4-4d504c612eb8" providerId="ADAL" clId="{15386A7E-7642-4DB5-B9F4-89BF904970EE}" dt="2023-01-30T17:15:45.086" v="24" actId="6549"/>
          <ac:spMkLst>
            <pc:docMk/>
            <pc:sldMk cId="2231976808" sldId="275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15386A7E-7642-4DB5-B9F4-89BF904970EE}" dt="2023-01-30T17:15:50.942" v="25" actId="6549"/>
        <pc:sldMkLst>
          <pc:docMk/>
          <pc:sldMk cId="2162978263" sldId="278"/>
        </pc:sldMkLst>
        <pc:spChg chg="mod">
          <ac:chgData name="DSA - Beatriz Ozorio" userId="073f1caa-c851-4470-85c4-4d504c612eb8" providerId="ADAL" clId="{15386A7E-7642-4DB5-B9F4-89BF904970EE}" dt="2023-01-30T17:15:50.942" v="25" actId="6549"/>
          <ac:spMkLst>
            <pc:docMk/>
            <pc:sldMk cId="2162978263" sldId="278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15386A7E-7642-4DB5-B9F4-89BF904970EE}" dt="2023-01-30T17:11:25.733" v="13" actId="20577"/>
        <pc:sldMkLst>
          <pc:docMk/>
          <pc:sldMk cId="1300006649" sldId="282"/>
        </pc:sldMkLst>
        <pc:spChg chg="mod">
          <ac:chgData name="DSA - Beatriz Ozorio" userId="073f1caa-c851-4470-85c4-4d504c612eb8" providerId="ADAL" clId="{15386A7E-7642-4DB5-B9F4-89BF904970EE}" dt="2023-01-30T17:11:25.733" v="13" actId="20577"/>
          <ac:spMkLst>
            <pc:docMk/>
            <pc:sldMk cId="1300006649" sldId="282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319282" y="4533953"/>
            <a:ext cx="3223730" cy="2030378"/>
          </a:xfrm>
        </p:spPr>
        <p:txBody>
          <a:bodyPr>
            <a:noAutofit/>
          </a:bodyPr>
          <a:lstStyle/>
          <a:p>
            <a:pPr algn="l"/>
            <a:r>
              <a:rPr lang="pt-BR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</a:t>
            </a:r>
            <a:r>
              <a:rPr lang="pt-BR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pt-BR" sz="3600" b="1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pt-BR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 </a:t>
            </a:r>
            <a:r>
              <a:rPr lang="pt-BR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coloca o ponto-final</a:t>
            </a: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  <p:sp>
        <p:nvSpPr>
          <p:cNvPr id="5" name="Subtítulo 2"/>
          <p:cNvSpPr txBox="1">
            <a:spLocks/>
          </p:cNvSpPr>
          <p:nvPr/>
        </p:nvSpPr>
        <p:spPr>
          <a:xfrm>
            <a:off x="838199" y="781050"/>
            <a:ext cx="9658351" cy="55245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pt-BR" sz="23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 alguma dúvida de que estamos perto do dia em que o ponto  final será inserido? Apenas para que você tenha uma ideia: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 atualmente 18 pessoas no mundo que se dizem ser Jesus Cristo, o Messias.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guerras e conflitos estão em andamento no mundo.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828 milhões de pessoas estão passando fome no mundo.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 terremotos aconteceram no século XIX; 129 no século XX; 18 já ocorreram neste século em apenas 22 anos. Esses dados se referem apenas a sismos significativos. </a:t>
            </a:r>
          </a:p>
          <a:p>
            <a:pPr marL="342900" indent="-3429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23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Hoje 20 milhões de pessoas são afetadas pelas enchentes no mundo, e a previsão é de que em 2030 sejam 54 milhões de pessoas. </a:t>
            </a:r>
          </a:p>
        </p:txBody>
      </p:sp>
    </p:spTree>
    <p:extLst>
      <p:ext uri="{BB962C8B-B14F-4D97-AF65-F5344CB8AC3E}">
        <p14:creationId xmlns:p14="http://schemas.microsoft.com/office/powerpoint/2010/main" val="1300006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86989" y="872200"/>
            <a:ext cx="8462356" cy="525912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ELE VIRÁ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“Surge logo no Oriente uma pequena nuvem negra, aproximadamente da metade do tamanho da mão de um homem. É a nuvem que rodeia o Salvador, e que, a distância, parece estar envolta em trevas. O povo de Deus sabe ser esse o sinal do Filho do homem. Em solene silêncio fitam-na enquanto se aproxima da Terra, mais e mais brilhante e gloriosa, até se tornar grande nuvem branca, mostrando na base uma glória semelhante ao fogo consumidor e encimada pelo arco-íris do concerto. 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Jesus, na nuvem, avança como poderoso vencedor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1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 G. White, </a:t>
            </a:r>
            <a:r>
              <a:rPr lang="pt-BR" sz="1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Grande Conflito</a:t>
            </a:r>
            <a:r>
              <a:rPr lang="pt-BR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p. 640, 641 </a:t>
            </a: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88003" y="1200150"/>
            <a:ext cx="8499022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t-BR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QUE FAZER ENQUANTO ELE NÃO VEM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6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t-BR" sz="3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Vigiar e orar. 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próprio Jesus disse: </a:t>
            </a: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"Portanto, vigiem, porque vocês não sabem em que dia virá o seu Senhor. Mas entendam isto: se o dono da casa soubesse a que hora da noite o ladrão viria, ele ficaria de guarda e não deixaria que a sua casa fosse arrombada. Assim, vocês também precisam estar preparados, porque o Filho do homem virá numa hora em que vocês menos esperam” </a:t>
            </a:r>
            <a:r>
              <a:rPr lang="pt-BR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(Mateus 24:42-44).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pt-BR" sz="3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480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49903" y="800099"/>
            <a:ext cx="8699048" cy="553402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Pedir pelo Espírito Santo. 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terceira Pessoa da Trindade tem um papel fundamental nos eventos finais da história. É Ele que nos convence do pecado, da justiça e do juízo. É Ele que transforma nossa vida para sermos mais semelhantes a Jesus. 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Sonhar com a vinda de Jesus e com este novo céu e esta nova Terra. 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Você pode sonhar com a casa no alto do monte com vista para o mar. Pode pensar em um corpo perfeito, sem rugas, sem dor, sem defeito. Você pode pensar em sua capacidade intelectual sendo ampliada em uma dimensão que nem imagina... Nada disso é utopia – é promessa de um Deus que é Poderoso.</a:t>
            </a: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800"/>
              </a:spcBef>
            </a:pP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228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85826" y="847724"/>
            <a:ext cx="9439274" cy="5553075"/>
          </a:xfrm>
        </p:spPr>
        <p:txBody>
          <a:bodyPr>
            <a:noAutofit/>
          </a:bodyPr>
          <a:lstStyle/>
          <a:p>
            <a:pPr algn="l">
              <a:spcBef>
                <a:spcPts val="1200"/>
              </a:spcBef>
            </a:pPr>
            <a:r>
              <a:rPr lang="pt-BR" sz="2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Alguns benefícios em pensar na volta de Jesus e na nova Terra:</a:t>
            </a:r>
          </a:p>
          <a:p>
            <a:pPr marL="342900" indent="-342900" algn="l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Manteremos a vigilância. 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Gastaremos menos energia diante das dificuldades.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Manteremos a chama da esperança acesa.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Fortaleceremos a fé nas promessas.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Teremos uma nova perspectiva dos fatos que acontecem no mundo.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Teremos mais sabedoria para viver, pois faremos melhores escolhas não deixando que as vontades carnais nos dominem.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Manteremos relacionamentos mais saudáveis com os outros, pois o espírito do Céu dominará nossa mente, palavras e ações. </a:t>
            </a:r>
          </a:p>
          <a:p>
            <a:pPr marL="342900" indent="-342900" algn="l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Sofreremos menos com a morte de alguém, pois a certeza da ressurreição amenizará a dor da saudade...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76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714376" y="751146"/>
            <a:ext cx="7105649" cy="51734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pt-BR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Deus não virará uma página, </a:t>
            </a:r>
            <a:r>
              <a:rPr lang="pt-BR" sz="3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mas fechará </a:t>
            </a:r>
            <a:r>
              <a:rPr lang="pt-BR" sz="3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livro deste mundo de pecado. Ele prometeu um novo céu e uma nova Terra, e esta nova história pede um novo livro.    </a:t>
            </a:r>
          </a:p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pt-BR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Você não pode ficar    fora dele! </a:t>
            </a:r>
          </a:p>
        </p:txBody>
      </p:sp>
    </p:spTree>
    <p:extLst>
      <p:ext uri="{BB962C8B-B14F-4D97-AF65-F5344CB8AC3E}">
        <p14:creationId xmlns:p14="http://schemas.microsoft.com/office/powerpoint/2010/main" val="216297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04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14448" y="1845184"/>
            <a:ext cx="6977003" cy="4058979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Uma pesquisa feita no Brasil revelou o que os brasileiros mais desejavam após a pandemia: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1º Viajar;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2º Cirurgia plástica;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3º Casa própria;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4º Carro;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5º Frequentar a academia de ginástica;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6º Eletroeletrônicos (smartphone e tablete);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7º Estudar fora do país. </a:t>
            </a:r>
          </a:p>
          <a:p>
            <a:pPr algn="l"/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814447" y="617794"/>
            <a:ext cx="69770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Você sabe o que as pessoas mais sonham ou desejam?</a:t>
            </a:r>
            <a:endParaRPr lang="pt-BR" sz="32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15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374773" y="965073"/>
            <a:ext cx="7564755" cy="4781550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HAVERÁ UM PONTO FINAL</a:t>
            </a:r>
          </a:p>
          <a:p>
            <a:pPr>
              <a:lnSpc>
                <a:spcPct val="100000"/>
              </a:lnSpc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vitória de Jesus foi conquistada com Sua morte na Cruz seguida de Sua ressureição e, por isso, já somos beneficiados com a salvação, o perdão, a paz, a libertação e a esperança.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38200" y="741620"/>
            <a:ext cx="6962776" cy="573405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PONTO-FINAL DOS CIENTISTAS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Algumas das teorias apresentadas pelos cientistas para o fim do mundo: 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Aquecimento global; 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Armas nucleares;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Inteligência Artificial;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Impacto de asteroides;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Grandes erupções vulcânicas;</a:t>
            </a:r>
          </a:p>
          <a:p>
            <a:pPr marL="342900" indent="-34290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Expansão do Sol até Marte,                            o que engoliria a Terra.</a:t>
            </a:r>
          </a:p>
          <a:p>
            <a:pPr algn="l">
              <a:lnSpc>
                <a:spcPct val="100000"/>
              </a:lnSpc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37509" y="860770"/>
            <a:ext cx="7658100" cy="54020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PONTO-FINAL BÍBLICO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Deus sabia que ficaríamos ansiosos com a realidade do mundo e que poderíamos nos sentir impotentes diante de tanta maldade. Para nos confortar e trazer esperança, Ele nos deixou uma das mais bonitas promessas.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6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“Virei outra vez”! </a:t>
            </a:r>
          </a:p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preciosa promessa! 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88003" y="2075688"/>
            <a:ext cx="8499022" cy="384886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Sua </a:t>
            </a:r>
            <a:r>
              <a:rPr lang="pt-BR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promessa de voltar pela segunda vez é ainda mais forte que a promessa de Sua primeira vinda, pois</a:t>
            </a:r>
            <a:r>
              <a:rPr lang="pt-BR" sz="3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para cada profecia sobre a primeira vinda de Cristo no Antigo Testamento, há oito para a segunda vinda.</a:t>
            </a: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063855" y="1226715"/>
            <a:ext cx="8229600" cy="426921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Cristo tem pressa para voltar e virá para:</a:t>
            </a: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Font typeface="+mj-lt"/>
              <a:buAutoNum type="arabicPeriod"/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Finalizar o Plano da Redenção; </a:t>
            </a: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Font typeface="+mj-lt"/>
              <a:buAutoNum type="arabicPeriod"/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 um basta para todas as consequências do mal ao eliminar para sempre o pecado;</a:t>
            </a: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Font typeface="+mj-lt"/>
              <a:buAutoNum type="arabicPeriod"/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Fazer juízo;</a:t>
            </a:r>
          </a:p>
          <a:p>
            <a:pPr marL="457200" indent="-457200" algn="l">
              <a:lnSpc>
                <a:spcPct val="100000"/>
              </a:lnSpc>
              <a:spcBef>
                <a:spcPts val="2400"/>
              </a:spcBef>
              <a:buFont typeface="+mj-lt"/>
              <a:buAutoNum type="arabicPeriod"/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Ressuscitar os que morreram em Jesus.</a:t>
            </a:r>
          </a:p>
          <a:p>
            <a:pPr algn="l">
              <a:lnSpc>
                <a:spcPct val="100000"/>
              </a:lnSpc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077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28087" y="675327"/>
            <a:ext cx="7686675" cy="54020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“Este propósito se cumprirá, quando, renovada pelo poder de Deus, e libertada do pecado e tristeza, se tornar a eterna habitação dos remidos. </a:t>
            </a:r>
          </a:p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‘Os justos herdarão a Terra, e habitarão nela para  sempre.’” </a:t>
            </a:r>
          </a:p>
          <a:p>
            <a:pPr>
              <a:lnSpc>
                <a:spcPct val="100000"/>
              </a:lnSpc>
            </a:pPr>
            <a:r>
              <a:rPr lang="pt-BR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Ellen G. White, </a:t>
            </a:r>
            <a:r>
              <a:rPr lang="pt-BR" sz="1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Visões do Céu</a:t>
            </a:r>
            <a:r>
              <a:rPr lang="pt-BR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p. 17</a:t>
            </a: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/>
          <p:cNvSpPr txBox="1">
            <a:spLocks/>
          </p:cNvSpPr>
          <p:nvPr/>
        </p:nvSpPr>
        <p:spPr>
          <a:xfrm>
            <a:off x="2143124" y="1047750"/>
            <a:ext cx="8010526" cy="50863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QUANDO JESUS COLOCARÁ                          O PONTO-FINAL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Estes sinais não nos são dados para que determinemos a data da volta de Jesus, pois</a:t>
            </a: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 respeito daquele dia e hora ninguém sabe, nem os anjos dos Céus, nem o Filho, senão o Pai” 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Mt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24:36). </a:t>
            </a: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sinais apenas indicam a proximidade dentro do contexto da história. </a:t>
            </a:r>
          </a:p>
        </p:txBody>
      </p:sp>
    </p:spTree>
    <p:extLst>
      <p:ext uri="{BB962C8B-B14F-4D97-AF65-F5344CB8AC3E}">
        <p14:creationId xmlns:p14="http://schemas.microsoft.com/office/powerpoint/2010/main" val="26012083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1015</Words>
  <Application>Microsoft Office PowerPoint</Application>
  <PresentationFormat>Widescreen</PresentationFormat>
  <Paragraphs>75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37</cp:revision>
  <dcterms:created xsi:type="dcterms:W3CDTF">2023-01-29T16:27:09Z</dcterms:created>
  <dcterms:modified xsi:type="dcterms:W3CDTF">2023-02-01T13:26:17Z</dcterms:modified>
</cp:coreProperties>
</file>